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92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5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10/4/2017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8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1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7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0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25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10/4/2017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llamo_________________ Clase 801</a:t>
            </a:r>
            <a:br>
              <a:rPr lang="en-US" sz="3600" smtClean="0"/>
            </a:br>
            <a:r>
              <a:rPr lang="en-US" sz="3600" smtClean="0"/>
              <a:t>La fecha es el 5 de octubre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066800"/>
            <a:ext cx="80772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10:</a:t>
            </a:r>
            <a:r>
              <a:rPr lang="es-ES_tradnl" smtClean="0"/>
              <a:t> ¿Cuál es tu deporte favorito?</a:t>
            </a:r>
            <a:endParaRPr lang="es-ES_tradnl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smtClean="0">
                <a:solidFill>
                  <a:srgbClr val="92D050"/>
                </a:solidFill>
              </a:rPr>
              <a:t>L.O.: to review sports vocabulary.</a:t>
            </a:r>
          </a:p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Actividad Inicial:  </a:t>
            </a:r>
            <a:r>
              <a:rPr lang="es-ES_tradnl" smtClean="0"/>
              <a:t>Copy and respond in full SPANISH sentences.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¿Dónde estás ahora?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¿Cómo vas a la escuela?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¿Van tus amigos en el bus escolar?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¿Está la profesora en la clase?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¿Da ella muchos examenes?</a:t>
            </a:r>
          </a:p>
          <a:p>
            <a:pPr marL="82296" indent="0">
              <a:buFont typeface="Wingdings 2"/>
              <a:buNone/>
            </a:pPr>
            <a:r>
              <a:rPr lang="es-ES_tradnl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87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1447800"/>
            <a:ext cx="7772400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Copy and complete with the correct form of the verb.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Beatriz __________ una fiesta. </a:t>
            </a:r>
            <a:r>
              <a:rPr lang="en-US" i="1" smtClean="0"/>
              <a:t>(dar)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_______ a la fiesta </a:t>
            </a:r>
            <a:r>
              <a:rPr lang="en-US" i="1" smtClean="0"/>
              <a:t>(ir)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Felipe _______ tambien. </a:t>
            </a:r>
            <a:r>
              <a:rPr lang="en-US" i="1" smtClean="0"/>
              <a:t>(ir)</a:t>
            </a:r>
            <a:endParaRPr lang="en-US" smtClean="0"/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________ en carro. </a:t>
            </a:r>
            <a:r>
              <a:rPr lang="en-US" i="1" smtClean="0"/>
              <a:t>(ir)</a:t>
            </a:r>
            <a:endParaRPr lang="en-US" smtClean="0"/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Marta y Elena _______ en la fiesta. </a:t>
            </a:r>
            <a:r>
              <a:rPr lang="en-US" i="1" smtClean="0"/>
              <a:t>(estar)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Todos nosotros _________ y ________. </a:t>
            </a:r>
            <a:r>
              <a:rPr lang="en-US" i="1" smtClean="0"/>
              <a:t>(bailar, cantar)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1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1447800"/>
            <a:ext cx="7866888" cy="4800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Copy and respond in full Spanish sentences.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¿Cuántos tiempos hay en un juego de futbol? </a:t>
            </a:r>
            <a:r>
              <a:rPr lang="es-ES_tradnl" i="1" smtClean="0"/>
              <a:t>(dos)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¿Cuántos jugadores hay en un equipo de futbol? </a:t>
            </a:r>
            <a:r>
              <a:rPr lang="es-ES_tradnl" i="1" smtClean="0"/>
              <a:t>(once)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¿Dónde juegan futbol? </a:t>
            </a:r>
            <a:r>
              <a:rPr lang="es-ES_tradnl" i="1" smtClean="0"/>
              <a:t>(en el campo de futbol)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¿Quién guarda la portería? </a:t>
            </a:r>
            <a:r>
              <a:rPr lang="es-ES_tradnl" i="1" smtClean="0"/>
              <a:t>(El portero)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bloquea? </a:t>
            </a:r>
            <a:r>
              <a:rPr lang="es-ES_tradnl" i="1" smtClean="0"/>
              <a:t>(el balón)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¿Quieren perder los dos equipos? </a:t>
            </a:r>
            <a:r>
              <a:rPr lang="es-ES_tradnl" i="1" smtClean="0"/>
              <a:t>(no, ganar)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22537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-76200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Copy and choose the proper sport.</a:t>
            </a:r>
          </a:p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00B050"/>
                </a:solidFill>
              </a:rPr>
              <a:t>El futbol- el basquetbol- el béisbol- el tenis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lanza el balón con el pie.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Hay cinco jugadores en el equipo.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La pelota pasa por encima de la red.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corre de una base a otra.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portero bloque el balón.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tira el balón y encesta.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La jugadora usa una raqueta.</a:t>
            </a:r>
          </a:p>
          <a:p>
            <a:pPr marL="596646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0465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Line 5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1" name="Line 10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2" name="Line 11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3" name="Line 12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4" name="Line 13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5" name="Line 14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Label the countries and the regions</a:t>
            </a:r>
            <a:endParaRPr lang="en-US" sz="3200" dirty="0">
              <a:latin typeface="+mn-lt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807720" y="-152400"/>
            <a:ext cx="74980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174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67000" y="49646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80774" y="446353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85374" y="5562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6574" y="502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04574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62700" y="578039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3291" y="29079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39000" y="30603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45836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10.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10183" y="6106180"/>
            <a:ext cx="58541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68411" y="3048000"/>
            <a:ext cx="68480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13.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45087" y="2677180"/>
            <a:ext cx="56560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543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Lee </a:t>
            </a:r>
            <a:r>
              <a:rPr lang="en-US" u="sng" dirty="0" err="1" smtClean="0"/>
              <a:t>Conversacion</a:t>
            </a:r>
            <a:r>
              <a:rPr lang="en-US" u="sng" dirty="0" smtClean="0"/>
              <a:t>: un </a:t>
            </a:r>
            <a:r>
              <a:rPr lang="en-US" u="sng" dirty="0" err="1" smtClean="0"/>
              <a:t>partido</a:t>
            </a:r>
            <a:r>
              <a:rPr lang="en-US" u="sng" dirty="0" smtClean="0"/>
              <a:t> </a:t>
            </a:r>
            <a:r>
              <a:rPr lang="en-US" u="sng" dirty="0" err="1" smtClean="0"/>
              <a:t>importante</a:t>
            </a:r>
            <a:r>
              <a:rPr lang="en-US" dirty="0" smtClean="0"/>
              <a:t> p. R24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(1-5) p. </a:t>
            </a:r>
            <a:r>
              <a:rPr lang="en-US" smtClean="0"/>
              <a:t>R24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8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335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PowerPoint Presentation</vt:lpstr>
      <vt:lpstr>PowerPoint Presentation</vt:lpstr>
      <vt:lpstr>PowerPoint Presentation</vt:lpstr>
      <vt:lpstr>PowerPoint Presentation</vt:lpstr>
      <vt:lpstr>Label the countries and the regions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llamo_________________ Clase 801 La fecha es el 2 de octubre del 2015</dc:title>
  <dc:creator>Helen Zumaeta</dc:creator>
  <cp:lastModifiedBy>Helen Zumaeta</cp:lastModifiedBy>
  <cp:revision>6</cp:revision>
  <dcterms:created xsi:type="dcterms:W3CDTF">2015-10-01T22:29:49Z</dcterms:created>
  <dcterms:modified xsi:type="dcterms:W3CDTF">2017-10-05T19:37:00Z</dcterms:modified>
</cp:coreProperties>
</file>